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AEE3-427A-6D46-A394-F9D580B63E1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12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684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888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649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63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872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7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11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890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AEE3-427A-6D46-A394-F9D580B63E1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51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27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A862-938B-DC4E-B897-946960A21B48}" type="datetimeFigureOut">
              <a:rPr lang="en-US" smtClean="0"/>
              <a:t>13/06/09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3234-FB8B-624B-9975-415EDA59AC0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8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3" descr="10894_10151634045807625_2840351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89" y="0"/>
            <a:ext cx="10780889" cy="6940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890" y="2319277"/>
            <a:ext cx="436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American Typewriter"/>
                <a:cs typeface="American Typewriter"/>
              </a:rPr>
              <a:t>Bem-vindos ao meu site!</a:t>
            </a:r>
            <a:endParaRPr lang="pt-PT" sz="28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0215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A</a:t>
            </a:r>
            <a:r>
              <a:rPr lang="pt-PT" dirty="0" smtClean="0">
                <a:latin typeface="American Typewriter"/>
                <a:cs typeface="American Typewriter"/>
              </a:rPr>
              <a:t> minha vida em </a:t>
            </a:r>
            <a:r>
              <a:rPr lang="pt-PT" dirty="0" err="1" smtClean="0">
                <a:latin typeface="American Typewriter"/>
                <a:cs typeface="American Typewriter"/>
              </a:rPr>
              <a:t>http</a:t>
            </a:r>
            <a:endParaRPr lang="pt-PT" dirty="0"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1638"/>
            <a:ext cx="3584222" cy="178646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American Typewriter"/>
                <a:cs typeface="American Typewriter"/>
              </a:rPr>
              <a:t>Aqui vou contar um pouco mais sobre mim, falar de algumas das minhas coisas preferidas...</a:t>
            </a:r>
            <a:endParaRPr lang="pt-PT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4710" y="2365022"/>
            <a:ext cx="3584222" cy="178646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American Typewriter"/>
                <a:cs typeface="American Typewriter"/>
              </a:rPr>
              <a:t>Aconselhar livros, filmes e m</a:t>
            </a:r>
            <a:r>
              <a:rPr lang="pt-PT" dirty="0" smtClean="0">
                <a:latin typeface="American Typewriter"/>
                <a:cs typeface="American Typewriter"/>
              </a:rPr>
              <a:t>úsicas...</a:t>
            </a:r>
            <a:endParaRPr lang="pt-PT" dirty="0">
              <a:latin typeface="American Typewriter"/>
              <a:cs typeface="American Typewri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072467"/>
            <a:ext cx="3584222" cy="1786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American Typewriter"/>
                <a:cs typeface="American Typewriter"/>
              </a:rPr>
              <a:t>Mostrar aquilo que vi ao longo da vida atrav</a:t>
            </a:r>
            <a:r>
              <a:rPr lang="pt-PT" dirty="0" smtClean="0">
                <a:latin typeface="American Typewriter"/>
                <a:cs typeface="American Typewriter"/>
              </a:rPr>
              <a:t>és de fotografias de momentos importantes ou viagens...</a:t>
            </a:r>
            <a:endParaRPr lang="pt-PT" dirty="0"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4710" y="4775200"/>
            <a:ext cx="3584222" cy="17864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E</a:t>
            </a:r>
            <a:r>
              <a:rPr lang="pt-PT" dirty="0" smtClean="0">
                <a:latin typeface="American Typewriter"/>
                <a:cs typeface="American Typewriter"/>
              </a:rPr>
              <a:t> apresentar o meu CV bem como a minha presença nas redes sociais.</a:t>
            </a:r>
            <a:endParaRPr lang="pt-PT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7530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>
                <a:latin typeface="American Typewriter"/>
                <a:cs typeface="American Typewriter"/>
              </a:rPr>
              <a:t>Falar de mim </a:t>
            </a:r>
            <a:r>
              <a:rPr lang="pt-PT" sz="2000" dirty="0" smtClean="0">
                <a:latin typeface="American Typewriter"/>
                <a:cs typeface="American Typewriter"/>
              </a:rPr>
              <a:t>é falar do que eu gosto, do que me define, das coisas e pessoas que me acompanham desde que me lembro.</a:t>
            </a:r>
            <a:endParaRPr lang="pt-PT" sz="2000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_MG_68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13672"/>
          <a:stretch>
            <a:fillRect/>
          </a:stretch>
        </p:blipFill>
        <p:spPr>
          <a:xfrm>
            <a:off x="1317978" y="3236919"/>
            <a:ext cx="6584244" cy="3621081"/>
          </a:xfrm>
        </p:spPr>
      </p:pic>
      <p:sp>
        <p:nvSpPr>
          <p:cNvPr id="5" name="TextBox 4"/>
          <p:cNvSpPr txBox="1"/>
          <p:nvPr/>
        </p:nvSpPr>
        <p:spPr>
          <a:xfrm>
            <a:off x="2306252" y="1759591"/>
            <a:ext cx="4452972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merican Typewriter"/>
                <a:cs typeface="American Typewriter"/>
              </a:rPr>
              <a:t>Este </a:t>
            </a:r>
            <a:r>
              <a:rPr lang="pt-PT" dirty="0" smtClean="0">
                <a:latin typeface="American Typewriter"/>
                <a:cs typeface="American Typewriter"/>
              </a:rPr>
              <a:t>é </a:t>
            </a:r>
            <a:r>
              <a:rPr lang="pt-PT" b="1" dirty="0" smtClean="0">
                <a:latin typeface="American Typewriter"/>
                <a:cs typeface="American Typewriter"/>
              </a:rPr>
              <a:t>o meu último ano</a:t>
            </a:r>
            <a:r>
              <a:rPr lang="pt-PT" dirty="0" smtClean="0">
                <a:latin typeface="American Typewriter"/>
                <a:cs typeface="American Typewriter"/>
              </a:rPr>
              <a:t> de licenciatura e, </a:t>
            </a:r>
          </a:p>
          <a:p>
            <a:pPr algn="ctr"/>
            <a:r>
              <a:rPr lang="pt-PT" dirty="0" smtClean="0">
                <a:latin typeface="American Typewriter"/>
                <a:cs typeface="American Typewriter"/>
              </a:rPr>
              <a:t>por todas as vezes que não tive oportunidade de o fazer,</a:t>
            </a:r>
          </a:p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a</a:t>
            </a:r>
            <a:r>
              <a:rPr lang="pt-PT" dirty="0" err="1" smtClean="0">
                <a:latin typeface="American Typewriter"/>
                <a:cs typeface="American Typewriter"/>
              </a:rPr>
              <a:t>qui</a:t>
            </a:r>
            <a:r>
              <a:rPr lang="pt-PT" dirty="0" smtClean="0">
                <a:latin typeface="American Typewriter"/>
                <a:cs typeface="American Typewriter"/>
              </a:rPr>
              <a:t> estou eu e </a:t>
            </a:r>
            <a:r>
              <a:rPr lang="pt-PT" u="sng" dirty="0" smtClean="0">
                <a:latin typeface="American Typewriter"/>
                <a:cs typeface="American Typewriter"/>
              </a:rPr>
              <a:t>a minha vida em </a:t>
            </a:r>
            <a:r>
              <a:rPr lang="pt-PT" u="sng" dirty="0" err="1" smtClean="0">
                <a:latin typeface="American Typewriter"/>
                <a:cs typeface="American Typewriter"/>
              </a:rPr>
              <a:t>http</a:t>
            </a:r>
            <a:r>
              <a:rPr lang="pt-PT" u="sng" dirty="0" smtClean="0">
                <a:latin typeface="American Typewriter"/>
                <a:cs typeface="American Typewrit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16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E</a:t>
            </a:r>
            <a:r>
              <a:rPr lang="pt-PT" dirty="0" err="1" smtClean="0">
                <a:latin typeface="American Typewriter"/>
                <a:cs typeface="American Typewriter"/>
              </a:rPr>
              <a:t>squema</a:t>
            </a:r>
            <a:r>
              <a:rPr lang="pt-PT" dirty="0" smtClean="0">
                <a:latin typeface="American Typewriter"/>
                <a:cs typeface="American Typewriter"/>
              </a:rPr>
              <a:t> do </a:t>
            </a:r>
            <a:r>
              <a:rPr lang="pt-PT" dirty="0" err="1" smtClean="0">
                <a:latin typeface="American Typewriter"/>
                <a:cs typeface="American Typewriter"/>
              </a:rPr>
              <a:t>projecto</a:t>
            </a:r>
            <a:endParaRPr lang="pt-PT" dirty="0">
              <a:latin typeface="American Typewriter"/>
              <a:cs typeface="American Typewriter"/>
            </a:endParaRPr>
          </a:p>
        </p:txBody>
      </p:sp>
      <p:pic>
        <p:nvPicPr>
          <p:cNvPr id="4" name="Content Placeholder 3" descr="Captura de ecrã - 2013-06-09, 21.02.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25372" r="5933" b="15094"/>
          <a:stretch/>
        </p:blipFill>
        <p:spPr>
          <a:xfrm>
            <a:off x="-756083" y="1417638"/>
            <a:ext cx="10545355" cy="4660576"/>
          </a:xfrm>
        </p:spPr>
      </p:pic>
    </p:spTree>
    <p:extLst>
      <p:ext uri="{BB962C8B-B14F-4D97-AF65-F5344CB8AC3E}">
        <p14:creationId xmlns:p14="http://schemas.microsoft.com/office/powerpoint/2010/main" val="39898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0" y="1601082"/>
            <a:ext cx="5475111" cy="114300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" name="Content Placeholder 5" descr="7288396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" b="5100"/>
          <a:stretch>
            <a:fillRect/>
          </a:stretch>
        </p:blipFill>
        <p:spPr>
          <a:xfrm>
            <a:off x="0" y="818445"/>
            <a:ext cx="9134376" cy="5023555"/>
          </a:xfrm>
        </p:spPr>
      </p:pic>
      <p:sp>
        <p:nvSpPr>
          <p:cNvPr id="7" name="TextBox 6"/>
          <p:cNvSpPr txBox="1"/>
          <p:nvPr/>
        </p:nvSpPr>
        <p:spPr>
          <a:xfrm>
            <a:off x="2130778" y="1148287"/>
            <a:ext cx="46848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merican Typewriter"/>
                <a:cs typeface="American Typewriter"/>
              </a:rPr>
              <a:t>Venham conhecer-me em:</a:t>
            </a:r>
          </a:p>
          <a:p>
            <a:pPr marL="285750" indent="-285750">
              <a:buFont typeface="Wingdings" charset="2"/>
              <a:buChar char="§"/>
            </a:pPr>
            <a:r>
              <a:rPr lang="en-US" u="sng" dirty="0" err="1" smtClean="0">
                <a:latin typeface="American Typewriter"/>
                <a:cs typeface="American Typewriter"/>
              </a:rPr>
              <a:t>aminhavidaemhttp.webnode.com</a:t>
            </a:r>
            <a:endParaRPr lang="en-US" u="sng" dirty="0" smtClean="0">
              <a:latin typeface="American Typewriter"/>
              <a:cs typeface="American Typewriter"/>
            </a:endParaRPr>
          </a:p>
          <a:p>
            <a:endParaRPr lang="en-US" u="sng" dirty="0">
              <a:latin typeface="American Typewriter"/>
              <a:cs typeface="American Typewriter"/>
            </a:endParaRPr>
          </a:p>
          <a:p>
            <a:endParaRPr lang="en-US" u="sng" dirty="0" smtClean="0">
              <a:latin typeface="American Typewriter"/>
              <a:cs typeface="American Typewriter"/>
            </a:endParaRPr>
          </a:p>
          <a:p>
            <a:endParaRPr lang="en-US" u="sng" dirty="0">
              <a:latin typeface="American Typewriter"/>
              <a:cs typeface="American Typewriter"/>
            </a:endParaRPr>
          </a:p>
          <a:p>
            <a:endParaRPr lang="pt-PT" u="sng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333" y="3330222"/>
            <a:ext cx="36688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  <a:sym typeface="Wingdings"/>
              </a:rPr>
              <a:t> </a:t>
            </a:r>
            <a:r>
              <a:rPr lang="pt-P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Obrigada!</a:t>
            </a:r>
            <a:endParaRPr lang="pt-P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pic>
        <p:nvPicPr>
          <p:cNvPr id="11" name="Picture 10" descr="_MG_1304 - Cópia.jpe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7" y="1997229"/>
            <a:ext cx="1542816" cy="2314223"/>
          </a:xfrm>
          <a:prstGeom prst="rect">
            <a:avLst/>
          </a:prstGeom>
        </p:spPr>
      </p:pic>
      <p:pic>
        <p:nvPicPr>
          <p:cNvPr id="10" name="Picture 9" descr="ED00008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220">
            <a:off x="2122341" y="2069885"/>
            <a:ext cx="953118" cy="8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145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A minha vida em http</vt:lpstr>
      <vt:lpstr>Falar de mim é falar do que eu gosto, do que me define, das coisas e pessoas que me acompanham desde que me lembro.</vt:lpstr>
      <vt:lpstr>Esquema do projecto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Pinto</dc:creator>
  <cp:lastModifiedBy>Rita Pinto</cp:lastModifiedBy>
  <cp:revision>5</cp:revision>
  <dcterms:created xsi:type="dcterms:W3CDTF">2013-06-09T18:52:51Z</dcterms:created>
  <dcterms:modified xsi:type="dcterms:W3CDTF">2013-06-09T20:26:57Z</dcterms:modified>
</cp:coreProperties>
</file>